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F3AB-5268-A00D-948B-1592F69C81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13752-1049-BE86-A142-71A9DD455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B8ECA-C479-5C6A-86A7-E3D0BBB35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62DB-7AC6-4DEF-932C-D0F08C7740B6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0882F-E60D-B56F-5ED8-39AFB5412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BC890-F423-17AC-96DB-87C1A4611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51B-AA13-4998-9A61-6D86F195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2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5C9D-95CE-BB0E-A5EE-79FA22F5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E521B-6236-58B6-6725-F6E5749C4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5F87F-EC53-54F4-D310-C58A73837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62DB-7AC6-4DEF-932C-D0F08C7740B6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8A236-9FB4-969D-0485-E1797C13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C22D7-A1D2-F7FE-CC32-0BD6A4EC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51B-AA13-4998-9A61-6D86F195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7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A0C8B3-48FB-FD50-16F3-F8BFDFFDE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FB4267-DD5B-D4E2-04EB-563B0E019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A146B-2395-9F96-08EE-071FE6BC9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62DB-7AC6-4DEF-932C-D0F08C7740B6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351DB-E417-7E23-D4E7-B41493419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BDD4B-92E2-0128-BF33-45E878628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51B-AA13-4998-9A61-6D86F195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3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FEDE4-5656-9EB5-1AC3-BBEA7D111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D2749-05F9-4B2C-DF62-EA7195AA6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C77EE-A33A-EE93-856E-EE6836897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62DB-7AC6-4DEF-932C-D0F08C7740B6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DF6C4-4C13-A22B-A2A8-1AB3DA47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2452B-8A2A-3F27-FBC7-F015CFB4F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51B-AA13-4998-9A61-6D86F195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3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15DFA-7269-4E35-1B5D-1CDBF32B3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2A4BE-B1BE-507C-C02F-2713EE97F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4D951-F923-323B-A81F-9EEEAED8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62DB-7AC6-4DEF-932C-D0F08C7740B6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47FE9-CA7D-6484-6D05-AD760D2F0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246A8-8236-69D6-42C3-4A3C7F04E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51B-AA13-4998-9A61-6D86F195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3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A7AB9-76C6-94B3-1488-7A31125D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C7214-EB73-45E7-A6D2-DDA9E128AB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F42E68-C9B0-FFB3-3263-10CB25721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9E397-EE19-186D-EFA6-DA2A13A8C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62DB-7AC6-4DEF-932C-D0F08C7740B6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8FA77-D5C0-80F2-55A4-D310EB13E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20E871-5626-9C77-AB40-6E84A563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51B-AA13-4998-9A61-6D86F195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BB000-6C13-C72A-DC57-457B9DD53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EF09CB-25D0-706E-FE0B-73FC0EBC4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FD577-8987-F269-7CF0-2D608AF27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386385-C6FB-C346-246E-5ECE094F2D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9EBDCA-FFA1-90C1-589E-F5AE8C5D8D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1448C8-161A-E079-F371-08C0B34F9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62DB-7AC6-4DEF-932C-D0F08C7740B6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729E08-1EAA-66DB-C2C9-302B47C8D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A3EC3A-3EC9-A8E1-E650-A705F88E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51B-AA13-4998-9A61-6D86F195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7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54B9F-C074-D2DA-0C31-D427A1A38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AD837-351B-D17C-79AA-74D0409DD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62DB-7AC6-4DEF-932C-D0F08C7740B6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A8A6A3-06C8-656D-935F-3D95390F1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A8F65A-1618-D615-D442-3E839F9F4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51B-AA13-4998-9A61-6D86F195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17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37DDD2-3825-4C6A-C71E-501836F40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62DB-7AC6-4DEF-932C-D0F08C7740B6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AB7085-B546-0B1C-A739-000E2E504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23445B-8841-9B84-F33C-0F18D97BE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51B-AA13-4998-9A61-6D86F195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7DD26-8A57-4A8A-567A-D1847A836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1B9D5-05A6-96CD-E57F-3D6B69862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2A425-A8DA-1421-ACB8-96030E775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2822C-B725-3B7D-5B9E-BA927679B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62DB-7AC6-4DEF-932C-D0F08C7740B6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5FD41F-A2D0-2192-8306-71F4C2588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F838BE-4B13-A3F7-5E7C-4A09880F8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51B-AA13-4998-9A61-6D86F195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1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99ED6-E787-26E6-35DF-600E4EEB4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B39F95-E43B-0104-7231-7D2553BD8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7EBE9D-18A0-34C5-6181-15127E432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2FC7A6-CD1B-3B6D-FA4F-EAE60EECA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062DB-7AC6-4DEF-932C-D0F08C7740B6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9150A3-57B4-5945-1D8C-67B7C37AF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9B6267-7E5C-5411-AF89-FB578BDCC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5C51B-AA13-4998-9A61-6D86F195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2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B7B9B2-E19C-4C42-44DC-49DB82D69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D1C77-2872-ADA6-F020-FDF6BF3C0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B3E03-C27C-1C81-A3BA-5B4B9A679E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062DB-7AC6-4DEF-932C-D0F08C7740B6}" type="datetimeFigureOut">
              <a:rPr lang="en-US" smtClean="0"/>
              <a:t>26-Sep-23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41653-1B27-EC6F-B14B-3C0531F6F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F36EF-9C42-6626-51DE-A254467230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5C51B-AA13-4998-9A61-6D86F195F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9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6">
            <a:extLst>
              <a:ext uri="{FF2B5EF4-FFF2-40B4-BE49-F238E27FC236}">
                <a16:creationId xmlns:a16="http://schemas.microsoft.com/office/drawing/2014/main" id="{1DC35207-1F4E-5133-FE19-D2CAD8CF7D6D}"/>
              </a:ext>
            </a:extLst>
          </p:cNvPr>
          <p:cNvSpPr/>
          <p:nvPr/>
        </p:nvSpPr>
        <p:spPr>
          <a:xfrm>
            <a:off x="0" y="0"/>
            <a:ext cx="8049138" cy="2868328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v</a:t>
            </a:r>
            <a:endParaRPr lang="sl-SI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41BA1E0-6C87-0F8B-5DBB-67C5E959A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04" y="963151"/>
            <a:ext cx="6741605" cy="94202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ravokotnik 4">
            <a:extLst>
              <a:ext uri="{FF2B5EF4-FFF2-40B4-BE49-F238E27FC236}">
                <a16:creationId xmlns:a16="http://schemas.microsoft.com/office/drawing/2014/main" id="{6E08B8AB-B745-5197-D661-FF946AE0E356}"/>
              </a:ext>
            </a:extLst>
          </p:cNvPr>
          <p:cNvSpPr/>
          <p:nvPr/>
        </p:nvSpPr>
        <p:spPr>
          <a:xfrm>
            <a:off x="8152597" y="-1"/>
            <a:ext cx="4039401" cy="2050181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10" name="Pravokotnik 5">
            <a:extLst>
              <a:ext uri="{FF2B5EF4-FFF2-40B4-BE49-F238E27FC236}">
                <a16:creationId xmlns:a16="http://schemas.microsoft.com/office/drawing/2014/main" id="{85544B70-C86F-4477-959F-7C3C25B1CFE1}"/>
              </a:ext>
            </a:extLst>
          </p:cNvPr>
          <p:cNvSpPr/>
          <p:nvPr/>
        </p:nvSpPr>
        <p:spPr>
          <a:xfrm>
            <a:off x="1" y="3004600"/>
            <a:ext cx="8049137" cy="38645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11" name="Pravokotnik 12">
            <a:extLst>
              <a:ext uri="{FF2B5EF4-FFF2-40B4-BE49-F238E27FC236}">
                <a16:creationId xmlns:a16="http://schemas.microsoft.com/office/drawing/2014/main" id="{C7AFB082-34A1-E940-D102-FBEE504B1EE1}"/>
              </a:ext>
            </a:extLst>
          </p:cNvPr>
          <p:cNvSpPr/>
          <p:nvPr/>
        </p:nvSpPr>
        <p:spPr>
          <a:xfrm>
            <a:off x="8152598" y="2156059"/>
            <a:ext cx="4039401" cy="4701940"/>
          </a:xfrm>
          <a:prstGeom prst="rect">
            <a:avLst/>
          </a:prstGeom>
          <a:solidFill>
            <a:srgbClr val="ED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</a:t>
            </a:r>
            <a:endParaRPr lang="sl-SI" dirty="0"/>
          </a:p>
        </p:txBody>
      </p:sp>
      <p:sp>
        <p:nvSpPr>
          <p:cNvPr id="12" name="PoljeZBesedilom 11">
            <a:extLst>
              <a:ext uri="{FF2B5EF4-FFF2-40B4-BE49-F238E27FC236}">
                <a16:creationId xmlns:a16="http://schemas.microsoft.com/office/drawing/2014/main" id="{06743F33-B334-67B7-F8C9-22324D005826}"/>
              </a:ext>
            </a:extLst>
          </p:cNvPr>
          <p:cNvSpPr txBox="1"/>
          <p:nvPr/>
        </p:nvSpPr>
        <p:spPr>
          <a:xfrm>
            <a:off x="690621" y="4807821"/>
            <a:ext cx="61165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5000" b="0" dirty="0">
                <a:solidFill>
                  <a:schemeClr val="tx2">
                    <a:lumMod val="75000"/>
                  </a:schemeClr>
                </a:solidFill>
                <a:latin typeface="Montserrat Black" panose="00000A00000000000000" pitchFamily="2" charset="0"/>
              </a:rPr>
              <a:t>HEADING OF THE PRESENTATION</a:t>
            </a:r>
          </a:p>
        </p:txBody>
      </p:sp>
      <p:sp>
        <p:nvSpPr>
          <p:cNvPr id="13" name="Pravokotnik 12">
            <a:extLst>
              <a:ext uri="{FF2B5EF4-FFF2-40B4-BE49-F238E27FC236}">
                <a16:creationId xmlns:a16="http://schemas.microsoft.com/office/drawing/2014/main" id="{B1B1C1C0-53A7-6F0F-B93E-AC6FF16F25E9}"/>
              </a:ext>
            </a:extLst>
          </p:cNvPr>
          <p:cNvSpPr/>
          <p:nvPr/>
        </p:nvSpPr>
        <p:spPr>
          <a:xfrm>
            <a:off x="8152598" y="2156059"/>
            <a:ext cx="4039401" cy="4701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</a:t>
            </a:r>
            <a:endParaRPr lang="sl-SI" dirty="0"/>
          </a:p>
        </p:txBody>
      </p:sp>
      <p:sp>
        <p:nvSpPr>
          <p:cNvPr id="14" name="PoljeZBesedilom 13">
            <a:extLst>
              <a:ext uri="{FF2B5EF4-FFF2-40B4-BE49-F238E27FC236}">
                <a16:creationId xmlns:a16="http://schemas.microsoft.com/office/drawing/2014/main" id="{40398C42-5165-4610-0E48-6AE85B97262D}"/>
              </a:ext>
            </a:extLst>
          </p:cNvPr>
          <p:cNvSpPr txBox="1"/>
          <p:nvPr/>
        </p:nvSpPr>
        <p:spPr>
          <a:xfrm>
            <a:off x="8456605" y="4706214"/>
            <a:ext cx="3364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500" b="0" dirty="0">
                <a:solidFill>
                  <a:schemeClr val="accent1">
                    <a:lumMod val="75000"/>
                  </a:schemeClr>
                </a:solidFill>
                <a:latin typeface="Montserrat SemiBold" panose="00000700000000000000" pitchFamily="2" charset="0"/>
              </a:rPr>
              <a:t>Full Name in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500" b="0" dirty="0">
                <a:solidFill>
                  <a:schemeClr val="accent1">
                    <a:lumMod val="75000"/>
                  </a:schemeClr>
                </a:solidFill>
                <a:latin typeface="Montserrat SemiBold" panose="00000700000000000000" pitchFamily="2" charset="0"/>
              </a:rPr>
              <a:t>Two Lines</a:t>
            </a:r>
          </a:p>
        </p:txBody>
      </p:sp>
      <p:sp>
        <p:nvSpPr>
          <p:cNvPr id="15" name="PoljeZBesedilom 15">
            <a:extLst>
              <a:ext uri="{FF2B5EF4-FFF2-40B4-BE49-F238E27FC236}">
                <a16:creationId xmlns:a16="http://schemas.microsoft.com/office/drawing/2014/main" id="{CE7D5BE7-2D28-7602-6C43-F3CE1E64A0DE}"/>
              </a:ext>
            </a:extLst>
          </p:cNvPr>
          <p:cNvSpPr txBox="1"/>
          <p:nvPr/>
        </p:nvSpPr>
        <p:spPr>
          <a:xfrm>
            <a:off x="8456605" y="5885039"/>
            <a:ext cx="3364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İstanbul</a:t>
            </a:r>
            <a:r>
              <a:rPr lang="en-AU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, 1</a:t>
            </a:r>
            <a:r>
              <a:rPr lang="tr-TR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0</a:t>
            </a:r>
            <a:r>
              <a:rPr lang="en-AU" sz="1800" b="0" baseline="30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th</a:t>
            </a:r>
            <a:r>
              <a:rPr lang="en-AU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 </a:t>
            </a:r>
            <a:r>
              <a:rPr lang="tr-TR" sz="1800" b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2" charset="0"/>
              </a:rPr>
              <a:t>June</a:t>
            </a:r>
            <a:endParaRPr lang="en-AU" sz="1800" b="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2" charset="0"/>
            </a:endParaRPr>
          </a:p>
        </p:txBody>
      </p:sp>
      <p:cxnSp>
        <p:nvCxnSpPr>
          <p:cNvPr id="16" name="Raven povezovalnik 14">
            <a:extLst>
              <a:ext uri="{FF2B5EF4-FFF2-40B4-BE49-F238E27FC236}">
                <a16:creationId xmlns:a16="http://schemas.microsoft.com/office/drawing/2014/main" id="{C40C8F6B-F78D-1C6C-2B66-7067BB04B3DB}"/>
              </a:ext>
            </a:extLst>
          </p:cNvPr>
          <p:cNvCxnSpPr/>
          <p:nvPr/>
        </p:nvCxnSpPr>
        <p:spPr>
          <a:xfrm>
            <a:off x="8584835" y="5703489"/>
            <a:ext cx="2730043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D610AF89-E633-EA61-1A99-998253BCA96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562" y="335038"/>
            <a:ext cx="1704504" cy="8194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id="{937C2E18-9533-F2E5-4339-656BF0021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474" y="335038"/>
            <a:ext cx="1525028" cy="86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>
            <a:extLst>
              <a:ext uri="{FF2B5EF4-FFF2-40B4-BE49-F238E27FC236}">
                <a16:creationId xmlns:a16="http://schemas.microsoft.com/office/drawing/2014/main" id="{01C9E57E-A8E3-9707-67CF-0859D08E9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6171" y="1102388"/>
            <a:ext cx="1228321" cy="86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70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6">
            <a:extLst>
              <a:ext uri="{FF2B5EF4-FFF2-40B4-BE49-F238E27FC236}">
                <a16:creationId xmlns:a16="http://schemas.microsoft.com/office/drawing/2014/main" id="{3A619D00-373E-3288-4A4C-A33D02B7298C}"/>
              </a:ext>
            </a:extLst>
          </p:cNvPr>
          <p:cNvSpPr/>
          <p:nvPr/>
        </p:nvSpPr>
        <p:spPr>
          <a:xfrm>
            <a:off x="0" y="1"/>
            <a:ext cx="10515600" cy="6877734"/>
          </a:xfrm>
          <a:prstGeom prst="rect">
            <a:avLst/>
          </a:prstGeom>
          <a:solidFill>
            <a:schemeClr val="accent1">
              <a:lumMod val="20000"/>
              <a:lumOff val="80000"/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" name="Pravokotnik 3">
            <a:extLst>
              <a:ext uri="{FF2B5EF4-FFF2-40B4-BE49-F238E27FC236}">
                <a16:creationId xmlns:a16="http://schemas.microsoft.com/office/drawing/2014/main" id="{0F4750D8-5B68-1CAC-D87A-DE437F5E09A5}"/>
              </a:ext>
            </a:extLst>
          </p:cNvPr>
          <p:cNvSpPr/>
          <p:nvPr/>
        </p:nvSpPr>
        <p:spPr>
          <a:xfrm>
            <a:off x="10651066" y="0"/>
            <a:ext cx="1540933" cy="1478279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5" name="PoljeZBesedilom 7">
            <a:extLst>
              <a:ext uri="{FF2B5EF4-FFF2-40B4-BE49-F238E27FC236}">
                <a16:creationId xmlns:a16="http://schemas.microsoft.com/office/drawing/2014/main" id="{80E29212-8CAE-F189-BED3-219495DDE729}"/>
              </a:ext>
            </a:extLst>
          </p:cNvPr>
          <p:cNvSpPr txBox="1"/>
          <p:nvPr/>
        </p:nvSpPr>
        <p:spPr>
          <a:xfrm>
            <a:off x="727519" y="671857"/>
            <a:ext cx="5368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6000" b="0" dirty="0">
                <a:solidFill>
                  <a:schemeClr val="tx2">
                    <a:lumMod val="75000"/>
                  </a:schemeClr>
                </a:solidFill>
                <a:latin typeface="Montserrat Black" panose="00000A00000000000000" pitchFamily="2" charset="0"/>
              </a:rPr>
              <a:t>Chapter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6000" dirty="0">
                <a:solidFill>
                  <a:schemeClr val="tx2">
                    <a:lumMod val="75000"/>
                  </a:schemeClr>
                </a:solidFill>
                <a:latin typeface="Montserrat Black" panose="00000A00000000000000" pitchFamily="2" charset="0"/>
              </a:rPr>
              <a:t>Heading</a:t>
            </a:r>
            <a:endParaRPr lang="en-AU" sz="6000" b="0" dirty="0">
              <a:solidFill>
                <a:schemeClr val="tx2">
                  <a:lumMod val="75000"/>
                </a:schemeClr>
              </a:solidFill>
              <a:latin typeface="Montserrat Black" panose="00000A00000000000000" pitchFamily="2" charset="0"/>
            </a:endParaRPr>
          </a:p>
        </p:txBody>
      </p:sp>
      <p:sp>
        <p:nvSpPr>
          <p:cNvPr id="6" name="Pravokotnik 11">
            <a:extLst>
              <a:ext uri="{FF2B5EF4-FFF2-40B4-BE49-F238E27FC236}">
                <a16:creationId xmlns:a16="http://schemas.microsoft.com/office/drawing/2014/main" id="{5CBA199F-DD27-4A4A-7763-14C2918B76A7}"/>
              </a:ext>
            </a:extLst>
          </p:cNvPr>
          <p:cNvSpPr/>
          <p:nvPr/>
        </p:nvSpPr>
        <p:spPr>
          <a:xfrm>
            <a:off x="10651064" y="1594535"/>
            <a:ext cx="1540935" cy="5283199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v</a:t>
            </a:r>
            <a:endParaRPr lang="sl-SI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9C4D1BB-823A-42E6-FAD6-022EFAFD090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  <a14:imgEffect>
                      <a14:brightnessContrast bright="-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26790" y="475106"/>
            <a:ext cx="1189482" cy="52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37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3">
            <a:extLst>
              <a:ext uri="{FF2B5EF4-FFF2-40B4-BE49-F238E27FC236}">
                <a16:creationId xmlns:a16="http://schemas.microsoft.com/office/drawing/2014/main" id="{653C7880-813B-A8E0-ABB3-AFF2435386C4}"/>
              </a:ext>
            </a:extLst>
          </p:cNvPr>
          <p:cNvSpPr/>
          <p:nvPr/>
        </p:nvSpPr>
        <p:spPr>
          <a:xfrm>
            <a:off x="0" y="0"/>
            <a:ext cx="10515600" cy="14782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3" name="Pravokotnik 4">
            <a:extLst>
              <a:ext uri="{FF2B5EF4-FFF2-40B4-BE49-F238E27FC236}">
                <a16:creationId xmlns:a16="http://schemas.microsoft.com/office/drawing/2014/main" id="{C5AC3AAA-57F1-D4BC-2622-D1F11027FC67}"/>
              </a:ext>
            </a:extLst>
          </p:cNvPr>
          <p:cNvSpPr/>
          <p:nvPr/>
        </p:nvSpPr>
        <p:spPr>
          <a:xfrm>
            <a:off x="0" y="1594535"/>
            <a:ext cx="12192000" cy="5283199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v</a:t>
            </a:r>
            <a:endParaRPr lang="sl-SI" dirty="0"/>
          </a:p>
        </p:txBody>
      </p:sp>
      <p:sp>
        <p:nvSpPr>
          <p:cNvPr id="4" name="Pravokotnik 5">
            <a:extLst>
              <a:ext uri="{FF2B5EF4-FFF2-40B4-BE49-F238E27FC236}">
                <a16:creationId xmlns:a16="http://schemas.microsoft.com/office/drawing/2014/main" id="{4DCD4F0B-64EE-6A6B-C577-E1C2DC6BB254}"/>
              </a:ext>
            </a:extLst>
          </p:cNvPr>
          <p:cNvSpPr/>
          <p:nvPr/>
        </p:nvSpPr>
        <p:spPr>
          <a:xfrm>
            <a:off x="10651066" y="0"/>
            <a:ext cx="1540933" cy="1478279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14343B99-E9E3-EDF3-FFAF-13092F679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465"/>
            <a:ext cx="10515600" cy="4351338"/>
          </a:xfrm>
        </p:spPr>
        <p:txBody>
          <a:bodyPr/>
          <a:lstStyle/>
          <a:p>
            <a:endParaRPr lang="en-US" dirty="0">
              <a:latin typeface="Montserrat Medium" panose="00000600000000000000" pitchFamily="2" charset="0"/>
            </a:endParaRPr>
          </a:p>
        </p:txBody>
      </p:sp>
      <p:sp>
        <p:nvSpPr>
          <p:cNvPr id="18" name="Naslov 1">
            <a:extLst>
              <a:ext uri="{FF2B5EF4-FFF2-40B4-BE49-F238E27FC236}">
                <a16:creationId xmlns:a16="http://schemas.microsoft.com/office/drawing/2014/main" id="{4A253C29-33C0-787E-8D6B-1B1AE8C4D1AA}"/>
              </a:ext>
            </a:extLst>
          </p:cNvPr>
          <p:cNvSpPr txBox="1">
            <a:spLocks/>
          </p:cNvSpPr>
          <p:nvPr/>
        </p:nvSpPr>
        <p:spPr>
          <a:xfrm>
            <a:off x="559166" y="203200"/>
            <a:ext cx="8462460" cy="119872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rgbClr val="478A9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>
                    <a:lumMod val="75000"/>
                  </a:schemeClr>
                </a:solidFill>
              </a:rPr>
              <a:t>Slide Heading</a:t>
            </a:r>
            <a:endParaRPr lang="sl-SI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19A5552-2267-FA75-1C0B-A081FB88C3B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  <a14:imgEffect>
                      <a14:brightnessContrast bright="-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26790" y="475106"/>
            <a:ext cx="1189482" cy="52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80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3">
            <a:extLst>
              <a:ext uri="{FF2B5EF4-FFF2-40B4-BE49-F238E27FC236}">
                <a16:creationId xmlns:a16="http://schemas.microsoft.com/office/drawing/2014/main" id="{653C7880-813B-A8E0-ABB3-AFF2435386C4}"/>
              </a:ext>
            </a:extLst>
          </p:cNvPr>
          <p:cNvSpPr/>
          <p:nvPr/>
        </p:nvSpPr>
        <p:spPr>
          <a:xfrm>
            <a:off x="0" y="0"/>
            <a:ext cx="10515600" cy="14782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4" name="Pravokotnik 5">
            <a:extLst>
              <a:ext uri="{FF2B5EF4-FFF2-40B4-BE49-F238E27FC236}">
                <a16:creationId xmlns:a16="http://schemas.microsoft.com/office/drawing/2014/main" id="{4DCD4F0B-64EE-6A6B-C577-E1C2DC6BB254}"/>
              </a:ext>
            </a:extLst>
          </p:cNvPr>
          <p:cNvSpPr/>
          <p:nvPr/>
        </p:nvSpPr>
        <p:spPr>
          <a:xfrm>
            <a:off x="10651066" y="0"/>
            <a:ext cx="1540933" cy="1478279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8" name="Pravokotnik 17">
            <a:extLst>
              <a:ext uri="{FF2B5EF4-FFF2-40B4-BE49-F238E27FC236}">
                <a16:creationId xmlns:a16="http://schemas.microsoft.com/office/drawing/2014/main" id="{67A01F0A-BC4E-0BD7-3CF5-D2DBB800124E}"/>
              </a:ext>
            </a:extLst>
          </p:cNvPr>
          <p:cNvSpPr/>
          <p:nvPr/>
        </p:nvSpPr>
        <p:spPr>
          <a:xfrm>
            <a:off x="6172200" y="1605120"/>
            <a:ext cx="6019800" cy="5283199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latin typeface="Montserrat" panose="00000500000000000000" pitchFamily="2" charset="0"/>
              </a:rPr>
              <a:t>v</a:t>
            </a:r>
            <a:endParaRPr lang="sl-SI" dirty="0">
              <a:latin typeface="Montserrat" panose="00000500000000000000" pitchFamily="2" charset="0"/>
            </a:endParaRPr>
          </a:p>
        </p:txBody>
      </p:sp>
      <p:sp>
        <p:nvSpPr>
          <p:cNvPr id="10" name="Pravokotnik 5">
            <a:extLst>
              <a:ext uri="{FF2B5EF4-FFF2-40B4-BE49-F238E27FC236}">
                <a16:creationId xmlns:a16="http://schemas.microsoft.com/office/drawing/2014/main" id="{6BC72D2C-4324-9F9E-1BDA-8A32404BCC68}"/>
              </a:ext>
            </a:extLst>
          </p:cNvPr>
          <p:cNvSpPr/>
          <p:nvPr/>
        </p:nvSpPr>
        <p:spPr>
          <a:xfrm>
            <a:off x="0" y="1594535"/>
            <a:ext cx="6019800" cy="5283199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latin typeface="Montserrat" panose="00000500000000000000" pitchFamily="2" charset="0"/>
              </a:rPr>
              <a:t>v</a:t>
            </a:r>
            <a:endParaRPr lang="sl-SI" dirty="0">
              <a:latin typeface="Montserrat" panose="00000500000000000000" pitchFamily="2" charset="0"/>
            </a:endParaRP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6D85E00-C0FC-D5E2-F39C-ED71B1591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006" y="2404425"/>
            <a:ext cx="5157787" cy="3684588"/>
          </a:xfrm>
        </p:spPr>
        <p:txBody>
          <a:bodyPr/>
          <a:lstStyle/>
          <a:p>
            <a:endParaRPr lang="en-US" dirty="0">
              <a:latin typeface="Montserrat Medium" panose="00000600000000000000" pitchFamily="2" charset="0"/>
            </a:endParaRP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F7B00C73-F285-0908-A8DC-C74A30A838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90506" y="2404425"/>
            <a:ext cx="5183188" cy="3684588"/>
          </a:xfrm>
        </p:spPr>
        <p:txBody>
          <a:bodyPr/>
          <a:lstStyle/>
          <a:p>
            <a:endParaRPr lang="en-US" dirty="0">
              <a:latin typeface="Montserrat Medium" panose="00000600000000000000" pitchFamily="2" charset="0"/>
            </a:endParaRPr>
          </a:p>
        </p:txBody>
      </p:sp>
      <p:sp>
        <p:nvSpPr>
          <p:cNvPr id="27" name="Naslov 1">
            <a:extLst>
              <a:ext uri="{FF2B5EF4-FFF2-40B4-BE49-F238E27FC236}">
                <a16:creationId xmlns:a16="http://schemas.microsoft.com/office/drawing/2014/main" id="{B4932165-907C-0B6D-93ED-214E151D9A30}"/>
              </a:ext>
            </a:extLst>
          </p:cNvPr>
          <p:cNvSpPr txBox="1">
            <a:spLocks/>
          </p:cNvSpPr>
          <p:nvPr/>
        </p:nvSpPr>
        <p:spPr>
          <a:xfrm>
            <a:off x="559166" y="203200"/>
            <a:ext cx="8462460" cy="119872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rgbClr val="478A91"/>
                </a:solidFill>
                <a:latin typeface="Montserrat ExtraBold" panose="00000900000000000000" pitchFamily="2" charset="0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2">
                    <a:lumMod val="75000"/>
                  </a:schemeClr>
                </a:solidFill>
              </a:rPr>
              <a:t>Slide Heading</a:t>
            </a:r>
            <a:endParaRPr lang="sl-SI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DB1468B-863C-8EF0-DA56-EE059BFCEE7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  <a14:imgEffect>
                      <a14:brightnessContrast bright="-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26790" y="475106"/>
            <a:ext cx="1189482" cy="52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1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>
            <a:extLst>
              <a:ext uri="{FF2B5EF4-FFF2-40B4-BE49-F238E27FC236}">
                <a16:creationId xmlns:a16="http://schemas.microsoft.com/office/drawing/2014/main" id="{0BCBAE73-FAD7-398A-D67D-936F52F5F0CE}"/>
              </a:ext>
            </a:extLst>
          </p:cNvPr>
          <p:cNvSpPr/>
          <p:nvPr/>
        </p:nvSpPr>
        <p:spPr>
          <a:xfrm>
            <a:off x="3556000" y="9625"/>
            <a:ext cx="8636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" name="Pravokotnik 2">
            <a:extLst>
              <a:ext uri="{FF2B5EF4-FFF2-40B4-BE49-F238E27FC236}">
                <a16:creationId xmlns:a16="http://schemas.microsoft.com/office/drawing/2014/main" id="{1CC968DB-E47B-840B-8C5F-FAA4D3D5E8DC}"/>
              </a:ext>
            </a:extLst>
          </p:cNvPr>
          <p:cNvSpPr/>
          <p:nvPr/>
        </p:nvSpPr>
        <p:spPr>
          <a:xfrm>
            <a:off x="0" y="2002055"/>
            <a:ext cx="3464560" cy="48655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BFC29AD0-7B19-48FD-1CF9-942E7B9539DF}"/>
              </a:ext>
            </a:extLst>
          </p:cNvPr>
          <p:cNvSpPr/>
          <p:nvPr/>
        </p:nvSpPr>
        <p:spPr>
          <a:xfrm>
            <a:off x="-1" y="0"/>
            <a:ext cx="3464560" cy="1896177"/>
          </a:xfrm>
          <a:prstGeom prst="rect">
            <a:avLst/>
          </a:prstGeom>
          <a:solidFill>
            <a:srgbClr val="F4F3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rgbClr val="F4F3F2"/>
              </a:solidFill>
            </a:endParaRP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8BBF98CF-D2E9-444C-4DD6-E378BDF5E01C}"/>
              </a:ext>
            </a:extLst>
          </p:cNvPr>
          <p:cNvSpPr txBox="1"/>
          <p:nvPr/>
        </p:nvSpPr>
        <p:spPr>
          <a:xfrm>
            <a:off x="328606" y="2483356"/>
            <a:ext cx="2296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="0" dirty="0">
                <a:solidFill>
                  <a:schemeClr val="bg1"/>
                </a:solidFill>
                <a:latin typeface="Montserrat ExtraBold" panose="00000900000000000000" pitchFamily="2" charset="0"/>
              </a:rPr>
              <a:t>SPEAKER’S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="0" dirty="0">
                <a:solidFill>
                  <a:schemeClr val="bg1"/>
                </a:solidFill>
                <a:latin typeface="Montserrat ExtraBold" panose="00000900000000000000" pitchFamily="2" charset="0"/>
              </a:rPr>
              <a:t>FULL NAME</a:t>
            </a:r>
            <a:endParaRPr lang="en-AU" dirty="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sp>
        <p:nvSpPr>
          <p:cNvPr id="7" name="PoljeZBesedilom 6">
            <a:extLst>
              <a:ext uri="{FF2B5EF4-FFF2-40B4-BE49-F238E27FC236}">
                <a16:creationId xmlns:a16="http://schemas.microsoft.com/office/drawing/2014/main" id="{63C5A437-DCC3-815F-109C-AF4084A6D99E}"/>
              </a:ext>
            </a:extLst>
          </p:cNvPr>
          <p:cNvSpPr txBox="1"/>
          <p:nvPr/>
        </p:nvSpPr>
        <p:spPr>
          <a:xfrm>
            <a:off x="328606" y="3287822"/>
            <a:ext cx="2296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="0" dirty="0">
                <a:solidFill>
                  <a:schemeClr val="bg1"/>
                </a:solidFill>
                <a:latin typeface="Montserrat Medium" panose="00000600000000000000" pitchFamily="2" charset="0"/>
              </a:rPr>
              <a:t>Additional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>
                <a:solidFill>
                  <a:schemeClr val="bg1"/>
                </a:solidFill>
                <a:latin typeface="Montserrat Medium" panose="00000600000000000000" pitchFamily="2" charset="0"/>
              </a:rPr>
              <a:t>Info</a:t>
            </a:r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5605565F-3155-C965-6922-5B3BC7FD5103}"/>
              </a:ext>
            </a:extLst>
          </p:cNvPr>
          <p:cNvSpPr txBox="1"/>
          <p:nvPr/>
        </p:nvSpPr>
        <p:spPr>
          <a:xfrm>
            <a:off x="328606" y="5142022"/>
            <a:ext cx="22960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500" b="0" dirty="0">
                <a:solidFill>
                  <a:schemeClr val="bg1"/>
                </a:solidFill>
                <a:latin typeface="Montserrat Medium" panose="00000600000000000000" pitchFamily="2" charset="0"/>
              </a:rPr>
              <a:t>Acknowledgements</a:t>
            </a:r>
            <a:endParaRPr lang="en-AU" sz="1500" dirty="0">
              <a:solidFill>
                <a:schemeClr val="bg1"/>
              </a:solidFill>
              <a:latin typeface="Montserrat Medium" panose="00000600000000000000" pitchFamily="2" charset="0"/>
            </a:endParaRPr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FD93F2BE-455D-69DA-C7F0-F71D2B271CE3}"/>
              </a:ext>
            </a:extLst>
          </p:cNvPr>
          <p:cNvSpPr txBox="1"/>
          <p:nvPr/>
        </p:nvSpPr>
        <p:spPr>
          <a:xfrm>
            <a:off x="4621205" y="1678889"/>
            <a:ext cx="45651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6000" b="0" dirty="0">
                <a:solidFill>
                  <a:schemeClr val="bg1"/>
                </a:solidFill>
                <a:latin typeface="Montserrat ExtraBold" panose="00000900000000000000" pitchFamily="2" charset="0"/>
              </a:rPr>
              <a:t>THANK YOU.</a:t>
            </a:r>
            <a:endParaRPr lang="en-AU" sz="6000" dirty="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cxnSp>
        <p:nvCxnSpPr>
          <p:cNvPr id="10" name="Raven povezovalnik 10">
            <a:extLst>
              <a:ext uri="{FF2B5EF4-FFF2-40B4-BE49-F238E27FC236}">
                <a16:creationId xmlns:a16="http://schemas.microsoft.com/office/drawing/2014/main" id="{D7C8DBE7-460A-7E76-0E36-D639322A066E}"/>
              </a:ext>
            </a:extLst>
          </p:cNvPr>
          <p:cNvCxnSpPr/>
          <p:nvPr/>
        </p:nvCxnSpPr>
        <p:spPr>
          <a:xfrm>
            <a:off x="4724400" y="3793067"/>
            <a:ext cx="5215467" cy="0"/>
          </a:xfrm>
          <a:prstGeom prst="line">
            <a:avLst/>
          </a:prstGeom>
          <a:ln w="57150">
            <a:solidFill>
              <a:srgbClr val="EDF5F5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PoljeZBesedilom 11">
            <a:extLst>
              <a:ext uri="{FF2B5EF4-FFF2-40B4-BE49-F238E27FC236}">
                <a16:creationId xmlns:a16="http://schemas.microsoft.com/office/drawing/2014/main" id="{0506B2C7-3975-86B5-5CD9-9BFC89BEC151}"/>
              </a:ext>
            </a:extLst>
          </p:cNvPr>
          <p:cNvSpPr txBox="1"/>
          <p:nvPr/>
        </p:nvSpPr>
        <p:spPr>
          <a:xfrm>
            <a:off x="4663538" y="4046730"/>
            <a:ext cx="456512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4600" b="0" dirty="0">
                <a:solidFill>
                  <a:schemeClr val="bg1"/>
                </a:solidFill>
                <a:latin typeface="Montserrat ExtraBold" panose="00000900000000000000" pitchFamily="2" charset="0"/>
              </a:rPr>
              <a:t>Questions?</a:t>
            </a:r>
            <a:endParaRPr lang="en-AU" sz="4600" dirty="0">
              <a:solidFill>
                <a:schemeClr val="bg1"/>
              </a:solidFill>
              <a:latin typeface="Montserrat ExtraBold" panose="00000900000000000000" pitchFamily="2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5E4B54-ACD5-40E3-11AD-C923070B5D0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  <a14:imgEffect>
                      <a14:brightnessContrast bright="-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9547" y="547323"/>
            <a:ext cx="1805464" cy="80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051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39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Montserrat</vt:lpstr>
      <vt:lpstr>Montserrat Black</vt:lpstr>
      <vt:lpstr>Montserrat ExtraBold</vt:lpstr>
      <vt:lpstr>Montserrat Light</vt:lpstr>
      <vt:lpstr>Montserrat Medium</vt:lpstr>
      <vt:lpstr>Montserrat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Emre Celebi</dc:creator>
  <cp:lastModifiedBy>Emre Celebi</cp:lastModifiedBy>
  <cp:revision>3</cp:revision>
  <dcterms:created xsi:type="dcterms:W3CDTF">2023-09-26T09:31:57Z</dcterms:created>
  <dcterms:modified xsi:type="dcterms:W3CDTF">2023-09-26T12:47:13Z</dcterms:modified>
</cp:coreProperties>
</file>